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5" r:id="rId2"/>
    <p:sldId id="282" r:id="rId3"/>
    <p:sldId id="256" r:id="rId4"/>
    <p:sldId id="257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81" r:id="rId14"/>
    <p:sldId id="273" r:id="rId15"/>
    <p:sldId id="274" r:id="rId16"/>
    <p:sldId id="275" r:id="rId17"/>
    <p:sldId id="276" r:id="rId18"/>
    <p:sldId id="284" r:id="rId19"/>
    <p:sldId id="277" r:id="rId20"/>
    <p:sldId id="278" r:id="rId21"/>
    <p:sldId id="279" r:id="rId22"/>
    <p:sldId id="280" r:id="rId23"/>
    <p:sldId id="260" r:id="rId24"/>
    <p:sldId id="261" r:id="rId25"/>
    <p:sldId id="262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A6D5-676C-4228-9932-BC3518AE0C98}" type="datetimeFigureOut">
              <a:rPr lang="en-IN" smtClean="0"/>
              <a:pPr/>
              <a:t>03-03-2014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5D70-021D-4B5D-B35A-192608F56B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5D70-021D-4B5D-B35A-192608F56BA9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chnology-Waves-Lines-Powerpoint-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e-Procurement</a:t>
            </a:r>
            <a:endParaRPr lang="en-IN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67683"/>
            <a:ext cx="813669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Corrigendum for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Extension of Technical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Bid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Opening including Bid Submission Closing Date/Time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Also how to Check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Total Bid received using MIS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4648200" y="4572000"/>
            <a:ext cx="1828800" cy="381000"/>
          </a:xfrm>
          <a:prstGeom prst="wedgeRectCallout">
            <a:avLst>
              <a:gd name="adj1" fmla="val -58755"/>
              <a:gd name="adj2" fmla="val -208637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Ok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248400" y="3886200"/>
            <a:ext cx="1828800" cy="381000"/>
          </a:xfrm>
          <a:prstGeom prst="wedgeRectCallout">
            <a:avLst>
              <a:gd name="adj1" fmla="val -59524"/>
              <a:gd name="adj2" fmla="val 153209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Corrigendum Title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733800" y="5410200"/>
            <a:ext cx="2590800" cy="533400"/>
          </a:xfrm>
          <a:prstGeom prst="wedgeRectCallout">
            <a:avLst>
              <a:gd name="adj1" fmla="val 33473"/>
              <a:gd name="adj2" fmla="val -108418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 Corrigendum as Technical Bid Opening Extension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858000" y="5791200"/>
            <a:ext cx="1676400" cy="381000"/>
          </a:xfrm>
          <a:prstGeom prst="wedgeRectCallout">
            <a:avLst>
              <a:gd name="adj1" fmla="val 37959"/>
              <a:gd name="adj2" fmla="val -131098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Next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2438400" y="533400"/>
            <a:ext cx="5638800" cy="990600"/>
          </a:xfrm>
          <a:prstGeom prst="wedgeRectCallout">
            <a:avLst>
              <a:gd name="adj1" fmla="val 49383"/>
              <a:gd name="adj2" fmla="val -1183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oday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27/02/2014 11:20 AM.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submission last date was 26/02/2014 which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over. Bid opening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reach. 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can change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Bid Opening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Date/Time as well as Bid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Submission Closing Date/Time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715000" y="3886200"/>
            <a:ext cx="1447800" cy="685800"/>
          </a:xfrm>
          <a:prstGeom prst="wedgeRectCallout">
            <a:avLst>
              <a:gd name="adj1" fmla="val -52317"/>
              <a:gd name="adj2" fmla="val 129825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Icon to change Bid Submission Date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733800" y="5943600"/>
            <a:ext cx="1371600" cy="647700"/>
          </a:xfrm>
          <a:prstGeom prst="wedgeRectCallout">
            <a:avLst>
              <a:gd name="adj1" fmla="val 80475"/>
              <a:gd name="adj2" fmla="val -111984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Icon to change Bid Opening Date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7292" r="1332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7315200" y="5943600"/>
            <a:ext cx="1371600" cy="495300"/>
          </a:xfrm>
          <a:prstGeom prst="wedgeRectCallout">
            <a:avLst>
              <a:gd name="adj1" fmla="val 8681"/>
              <a:gd name="adj2" fmla="val -102128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Next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7620000" y="3048000"/>
            <a:ext cx="1371600" cy="495300"/>
          </a:xfrm>
          <a:prstGeom prst="wedgeRectCallout">
            <a:avLst>
              <a:gd name="adj1" fmla="val -63114"/>
              <a:gd name="adj2" fmla="val 11373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Description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334000" y="4953000"/>
            <a:ext cx="1524000" cy="533400"/>
          </a:xfrm>
          <a:prstGeom prst="wedgeRectCallout">
            <a:avLst>
              <a:gd name="adj1" fmla="val 72373"/>
              <a:gd name="adj2" fmla="val -12059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Icon to select document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12518" t="13542" r="1486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4191000" y="2286000"/>
            <a:ext cx="1371600" cy="495300"/>
          </a:xfrm>
          <a:prstGeom prst="wedgeRectCallout">
            <a:avLst>
              <a:gd name="adj1" fmla="val -51832"/>
              <a:gd name="adj2" fmla="val 11657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 DSC Pin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962400" y="4267200"/>
            <a:ext cx="1219200" cy="381000"/>
          </a:xfrm>
          <a:prstGeom prst="wedgeRectCallout">
            <a:avLst>
              <a:gd name="adj1" fmla="val 51373"/>
              <a:gd name="adj2" fmla="val -13166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Ok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3200400" y="3810000"/>
            <a:ext cx="1371600" cy="495300"/>
          </a:xfrm>
          <a:prstGeom prst="wedgeRectCallout">
            <a:avLst>
              <a:gd name="adj1" fmla="val 51758"/>
              <a:gd name="adj2" fmla="val -14757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Ok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5715000" y="4648200"/>
            <a:ext cx="1295400" cy="381000"/>
          </a:xfrm>
          <a:prstGeom prst="wedgeRectCallout">
            <a:avLst>
              <a:gd name="adj1" fmla="val 124134"/>
              <a:gd name="adj2" fmla="val 6402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Save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2209800" y="5867400"/>
            <a:ext cx="1752600" cy="457200"/>
          </a:xfrm>
          <a:prstGeom prst="wedgeRectCallout">
            <a:avLst>
              <a:gd name="adj1" fmla="val 59400"/>
              <a:gd name="adj2" fmla="val -13782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 added here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334000" y="6248400"/>
            <a:ext cx="1295400" cy="457200"/>
          </a:xfrm>
          <a:prstGeom prst="wedgeRectCallout">
            <a:avLst>
              <a:gd name="adj1" fmla="val 72007"/>
              <a:gd name="adj2" fmla="val -39358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Next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13" r="16837"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5257800" y="1676400"/>
            <a:ext cx="1828800" cy="381000"/>
          </a:xfrm>
          <a:prstGeom prst="wedgeRectCallout">
            <a:avLst>
              <a:gd name="adj1" fmla="val 86630"/>
              <a:gd name="adj2" fmla="val -556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eProcure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172200" y="4191000"/>
            <a:ext cx="1524000" cy="381000"/>
          </a:xfrm>
          <a:prstGeom prst="wedgeRectCallout">
            <a:avLst>
              <a:gd name="adj1" fmla="val 39373"/>
              <a:gd name="adj2" fmla="val -127974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Publish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172200" y="5105400"/>
            <a:ext cx="1600200" cy="609600"/>
          </a:xfrm>
          <a:prstGeom prst="wedgeRectCallout">
            <a:avLst>
              <a:gd name="adj1" fmla="val 54011"/>
              <a:gd name="adj2" fmla="val 10602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Publish Corrigendum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44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171" t="6250" r="219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171" t="6250" r="219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chnology-Waves-Lines-Powerpoint-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e-Procurement</a:t>
            </a:r>
            <a:endParaRPr lang="en-IN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67683"/>
            <a:ext cx="8136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Check Total Bid received using MIS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85" t="7292" r="13909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2057400" y="1524000"/>
            <a:ext cx="1600200" cy="609600"/>
          </a:xfrm>
          <a:prstGeom prst="wedgeRectCallout">
            <a:avLst>
              <a:gd name="adj1" fmla="val -81598"/>
              <a:gd name="adj2" fmla="val 80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MIS Report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7292" r="13324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4648200" y="3733800"/>
            <a:ext cx="1828800" cy="685800"/>
          </a:xfrm>
          <a:prstGeom prst="wedgeRectCallout">
            <a:avLst>
              <a:gd name="adj1" fmla="val -50888"/>
              <a:gd name="adj2" fmla="val -102183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User ID, Password and click Login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884" t="729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2286000" y="5638800"/>
            <a:ext cx="1600200" cy="609600"/>
          </a:xfrm>
          <a:prstGeom prst="wedgeRectCallout">
            <a:avLst>
              <a:gd name="adj1" fmla="val -90978"/>
              <a:gd name="adj2" fmla="val 52295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Tender Detail in Excel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717" t="13889" r="13994" b="6250"/>
          <a:stretch/>
        </p:blipFill>
        <p:spPr bwMode="auto">
          <a:xfrm>
            <a:off x="0" y="6926"/>
            <a:ext cx="9143999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6172200" y="3581400"/>
            <a:ext cx="2057400" cy="533400"/>
          </a:xfrm>
          <a:prstGeom prst="wedgeRectCallout">
            <a:avLst>
              <a:gd name="adj1" fmla="val 50146"/>
              <a:gd name="adj2" fmla="val -113023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the User Id, Password and Click Login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729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477000" y="4800600"/>
            <a:ext cx="1676400" cy="381000"/>
          </a:xfrm>
          <a:prstGeom prst="wedgeRectCallout">
            <a:avLst>
              <a:gd name="adj1" fmla="val 57267"/>
              <a:gd name="adj2" fmla="val -15546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Submit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729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324600" y="5638800"/>
            <a:ext cx="1600200" cy="533400"/>
          </a:xfrm>
          <a:prstGeom prst="wedgeRectCallout">
            <a:avLst>
              <a:gd name="adj1" fmla="val 39512"/>
              <a:gd name="adj2" fmla="val 13417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Save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172200" y="3886200"/>
            <a:ext cx="1600200" cy="609600"/>
          </a:xfrm>
          <a:prstGeom prst="wedgeRectCallout">
            <a:avLst>
              <a:gd name="adj1" fmla="val 70216"/>
              <a:gd name="adj2" fmla="val 8811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No. Of Bids Received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550" t="13889" r="13938" b="625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2895600" y="4419600"/>
            <a:ext cx="1828800" cy="381000"/>
          </a:xfrm>
          <a:prstGeom prst="wedgeRectCallout">
            <a:avLst>
              <a:gd name="adj1" fmla="val -59524"/>
              <a:gd name="adj2" fmla="val 153209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Login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3542" r="139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3505200" y="4419600"/>
            <a:ext cx="1828800" cy="609600"/>
          </a:xfrm>
          <a:prstGeom prst="wedgeRectCallout">
            <a:avLst>
              <a:gd name="adj1" fmla="val 45861"/>
              <a:gd name="adj2" fmla="val -10940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 DSC Password and Click Ok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2286000" y="4495800"/>
            <a:ext cx="1981200" cy="609600"/>
          </a:xfrm>
          <a:prstGeom prst="wedgeRectCallout">
            <a:avLst>
              <a:gd name="adj1" fmla="val -95145"/>
              <a:gd name="adj2" fmla="val 19825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Create Corrigendum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2518" r="1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5943600" y="3505200"/>
            <a:ext cx="1828800" cy="533400"/>
          </a:xfrm>
          <a:prstGeom prst="wedgeRectCallout">
            <a:avLst>
              <a:gd name="adj1" fmla="val 48938"/>
              <a:gd name="adj2" fmla="val -1031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Tender ID and Click Submit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5943600" y="3200400"/>
            <a:ext cx="2286000" cy="457200"/>
          </a:xfrm>
          <a:prstGeom prst="wedgeRectCallout">
            <a:avLst>
              <a:gd name="adj1" fmla="val 36169"/>
              <a:gd name="adj2" fmla="val -11325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Add Corrigendum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203</Words>
  <Application>Microsoft Office PowerPoint</Application>
  <PresentationFormat>On-screen Show (4:3)</PresentationFormat>
  <Paragraphs>38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e-Procurement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e-Procurement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 BHUPENDAR SINGH RAWAT</dc:creator>
  <cp:lastModifiedBy>nic2454</cp:lastModifiedBy>
  <cp:revision>23</cp:revision>
  <dcterms:created xsi:type="dcterms:W3CDTF">2006-08-16T00:00:00Z</dcterms:created>
  <dcterms:modified xsi:type="dcterms:W3CDTF">2014-03-03T10:07:24Z</dcterms:modified>
</cp:coreProperties>
</file>