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5" r:id="rId2"/>
    <p:sldId id="256" r:id="rId3"/>
    <p:sldId id="258" r:id="rId4"/>
    <p:sldId id="260" r:id="rId5"/>
    <p:sldId id="261" r:id="rId6"/>
    <p:sldId id="416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412" r:id="rId21"/>
    <p:sldId id="413" r:id="rId22"/>
    <p:sldId id="414" r:id="rId23"/>
    <p:sldId id="417" r:id="rId24"/>
    <p:sldId id="276" r:id="rId25"/>
    <p:sldId id="277" r:id="rId26"/>
    <p:sldId id="289" r:id="rId27"/>
    <p:sldId id="290" r:id="rId28"/>
    <p:sldId id="291" r:id="rId29"/>
    <p:sldId id="292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419" r:id="rId43"/>
    <p:sldId id="323" r:id="rId44"/>
    <p:sldId id="324" r:id="rId45"/>
    <p:sldId id="325" r:id="rId46"/>
    <p:sldId id="326" r:id="rId47"/>
    <p:sldId id="327" r:id="rId48"/>
    <p:sldId id="328" r:id="rId49"/>
    <p:sldId id="329" r:id="rId50"/>
    <p:sldId id="330" r:id="rId51"/>
    <p:sldId id="331" r:id="rId52"/>
    <p:sldId id="332" r:id="rId53"/>
    <p:sldId id="333" r:id="rId54"/>
    <p:sldId id="334" r:id="rId55"/>
    <p:sldId id="335" r:id="rId56"/>
    <p:sldId id="420" r:id="rId57"/>
    <p:sldId id="336" r:id="rId58"/>
    <p:sldId id="337" r:id="rId59"/>
    <p:sldId id="338" r:id="rId60"/>
    <p:sldId id="339" r:id="rId61"/>
    <p:sldId id="340" r:id="rId62"/>
    <p:sldId id="341" r:id="rId63"/>
    <p:sldId id="342" r:id="rId64"/>
    <p:sldId id="343" r:id="rId65"/>
    <p:sldId id="344" r:id="rId66"/>
    <p:sldId id="345" r:id="rId67"/>
    <p:sldId id="346" r:id="rId68"/>
    <p:sldId id="347" r:id="rId69"/>
    <p:sldId id="348" r:id="rId70"/>
    <p:sldId id="421" r:id="rId71"/>
    <p:sldId id="349" r:id="rId72"/>
    <p:sldId id="350" r:id="rId73"/>
    <p:sldId id="351" r:id="rId74"/>
    <p:sldId id="352" r:id="rId75"/>
    <p:sldId id="353" r:id="rId76"/>
    <p:sldId id="354" r:id="rId77"/>
    <p:sldId id="355" r:id="rId78"/>
    <p:sldId id="356" r:id="rId79"/>
    <p:sldId id="357" r:id="rId80"/>
    <p:sldId id="358" r:id="rId81"/>
    <p:sldId id="359" r:id="rId82"/>
    <p:sldId id="365" r:id="rId83"/>
    <p:sldId id="366" r:id="rId84"/>
    <p:sldId id="367" r:id="rId85"/>
    <p:sldId id="368" r:id="rId86"/>
    <p:sldId id="369" r:id="rId87"/>
    <p:sldId id="370" r:id="rId88"/>
    <p:sldId id="422" r:id="rId89"/>
    <p:sldId id="371" r:id="rId90"/>
    <p:sldId id="374" r:id="rId91"/>
    <p:sldId id="375" r:id="rId92"/>
    <p:sldId id="376" r:id="rId93"/>
    <p:sldId id="377" r:id="rId94"/>
    <p:sldId id="378" r:id="rId95"/>
    <p:sldId id="379" r:id="rId96"/>
    <p:sldId id="380" r:id="rId97"/>
    <p:sldId id="381" r:id="rId98"/>
    <p:sldId id="382" r:id="rId99"/>
    <p:sldId id="383" r:id="rId100"/>
    <p:sldId id="384" r:id="rId101"/>
    <p:sldId id="385" r:id="rId102"/>
    <p:sldId id="424" r:id="rId103"/>
    <p:sldId id="396" r:id="rId104"/>
    <p:sldId id="397" r:id="rId105"/>
    <p:sldId id="398" r:id="rId106"/>
    <p:sldId id="399" r:id="rId107"/>
    <p:sldId id="401" r:id="rId108"/>
    <p:sldId id="402" r:id="rId109"/>
    <p:sldId id="403" r:id="rId110"/>
    <p:sldId id="404" r:id="rId111"/>
    <p:sldId id="405" r:id="rId112"/>
    <p:sldId id="406" r:id="rId113"/>
    <p:sldId id="407" r:id="rId114"/>
    <p:sldId id="408" r:id="rId115"/>
    <p:sldId id="409" r:id="rId116"/>
    <p:sldId id="410" r:id="rId117"/>
    <p:sldId id="411" r:id="rId1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9" autoAdjust="0"/>
    <p:restoredTop sz="94660"/>
  </p:normalViewPr>
  <p:slideViewPr>
    <p:cSldViewPr>
      <p:cViewPr varScale="1">
        <p:scale>
          <a:sx n="68" d="100"/>
          <a:sy n="68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8676-CCF9-4348-A279-C321D5077371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5F93A-E1CE-427D-8708-E192BFF81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8676-CCF9-4348-A279-C321D5077371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5F93A-E1CE-427D-8708-E192BFF81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8676-CCF9-4348-A279-C321D5077371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5F93A-E1CE-427D-8708-E192BFF81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8676-CCF9-4348-A279-C321D5077371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5F93A-E1CE-427D-8708-E192BFF81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8676-CCF9-4348-A279-C321D5077371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5F93A-E1CE-427D-8708-E192BFF81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8676-CCF9-4348-A279-C321D5077371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5F93A-E1CE-427D-8708-E192BFF81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8676-CCF9-4348-A279-C321D5077371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5F93A-E1CE-427D-8708-E192BFF81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8676-CCF9-4348-A279-C321D5077371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5F93A-E1CE-427D-8708-E192BFF81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8676-CCF9-4348-A279-C321D5077371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5F93A-E1CE-427D-8708-E192BFF81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8676-CCF9-4348-A279-C321D5077371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5F93A-E1CE-427D-8708-E192BFF81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8676-CCF9-4348-A279-C321D5077371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5F93A-E1CE-427D-8708-E192BFF81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B8676-CCF9-4348-A279-C321D5077371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5F93A-E1CE-427D-8708-E192BFF81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chnology-Waves-Lines-Powerpoint-Templa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Book Antiqua" pitchFamily="18" charset="0"/>
              </a:rPr>
              <a:t>e-Procurement</a:t>
            </a:r>
            <a:endParaRPr lang="en-IN" b="1" dirty="0">
              <a:solidFill>
                <a:schemeClr val="accent6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1676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857598"/>
            <a:ext cx="81366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CORRIGENDUM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3810000" y="990600"/>
            <a:ext cx="1066800" cy="307777"/>
          </a:xfrm>
          <a:prstGeom prst="wedgeRectCallout">
            <a:avLst>
              <a:gd name="adj1" fmla="val 61996"/>
              <a:gd name="adj2" fmla="val -12118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Click OK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0"/>
            <a:ext cx="23622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chnology-Waves-Lines-Powerpoint-Templa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Book Antiqua" pitchFamily="18" charset="0"/>
              </a:rPr>
              <a:t>e-Procurement</a:t>
            </a:r>
            <a:endParaRPr lang="en-IN" b="1" dirty="0">
              <a:solidFill>
                <a:schemeClr val="accent6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1676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857598"/>
            <a:ext cx="81366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Corrigendum for Other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601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0"/>
            <a:ext cx="22574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2362200" y="3505200"/>
            <a:ext cx="1981200" cy="523220"/>
          </a:xfrm>
          <a:prstGeom prst="wedgeRectCallout">
            <a:avLst>
              <a:gd name="adj1" fmla="val 57532"/>
              <a:gd name="adj2" fmla="val -13556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Fill Corrigendum Title and select its type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7391400" y="3352800"/>
            <a:ext cx="1143000" cy="307777"/>
          </a:xfrm>
          <a:prstGeom prst="wedgeRectCallout">
            <a:avLst>
              <a:gd name="adj1" fmla="val 50801"/>
              <a:gd name="adj2" fmla="val -12828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Click Next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0625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 b="15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6096000" y="4343400"/>
            <a:ext cx="1981200" cy="523220"/>
          </a:xfrm>
          <a:prstGeom prst="wedgeRectCallout">
            <a:avLst>
              <a:gd name="adj1" fmla="val 58493"/>
              <a:gd name="adj2" fmla="val -11007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Fill relevant date , time and click Next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54102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Note: - Bid opening date and time cannot be changed here. It can be done only through ‘Corrigendum-Technical Bid Opening Extension’</a:t>
            </a:r>
            <a:endParaRPr lang="en-IN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2133600" y="2057400"/>
            <a:ext cx="1752600" cy="307777"/>
          </a:xfrm>
          <a:prstGeom prst="wedgeRectCallout">
            <a:avLst>
              <a:gd name="adj1" fmla="val 77912"/>
              <a:gd name="adj2" fmla="val -5619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Fill Description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7010400" y="1371600"/>
            <a:ext cx="1981200" cy="523220"/>
          </a:xfrm>
          <a:prstGeom prst="wedgeRectCallout">
            <a:avLst>
              <a:gd name="adj1" fmla="val -36699"/>
              <a:gd name="adj2" fmla="val 14296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Click on icon to upload Corrigendum details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3810000" y="4881890"/>
            <a:ext cx="1905000" cy="523220"/>
          </a:xfrm>
          <a:prstGeom prst="wedgeRectCallout">
            <a:avLst>
              <a:gd name="adj1" fmla="val 46955"/>
              <a:gd name="adj2" fmla="val -113716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Select document and click Open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5334000" y="2667000"/>
            <a:ext cx="1981200" cy="523220"/>
          </a:xfrm>
          <a:prstGeom prst="wedgeRectCallout">
            <a:avLst>
              <a:gd name="adj1" fmla="val 67147"/>
              <a:gd name="adj2" fmla="val -66384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Click on icon to digitally sign the document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3505200" y="3886200"/>
            <a:ext cx="990600" cy="307777"/>
          </a:xfrm>
          <a:prstGeom prst="wedgeRectCallout">
            <a:avLst>
              <a:gd name="adj1" fmla="val 61859"/>
              <a:gd name="adj2" fmla="val -142844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Click OK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 l="10000" t="8594" r="11250" b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7086600" y="2667000"/>
            <a:ext cx="1066800" cy="307777"/>
          </a:xfrm>
          <a:prstGeom prst="wedgeRectCallout">
            <a:avLst>
              <a:gd name="adj1" fmla="val 40568"/>
              <a:gd name="adj2" fmla="val 12949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Click Save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2590800" y="4038600"/>
            <a:ext cx="1752600" cy="307777"/>
          </a:xfrm>
          <a:prstGeom prst="wedgeRectCallout">
            <a:avLst>
              <a:gd name="adj1" fmla="val -5240"/>
              <a:gd name="adj2" fmla="val -14903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Document added here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6172200" y="4419600"/>
            <a:ext cx="1066800" cy="307777"/>
          </a:xfrm>
          <a:prstGeom prst="wedgeRectCallout">
            <a:avLst>
              <a:gd name="adj1" fmla="val 56639"/>
              <a:gd name="adj2" fmla="val -133559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Click Next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6400800" y="3505200"/>
            <a:ext cx="1371600" cy="307777"/>
          </a:xfrm>
          <a:prstGeom prst="wedgeRectCallout">
            <a:avLst>
              <a:gd name="adj1" fmla="val 28365"/>
              <a:gd name="adj2" fmla="val -99516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Click on Publish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0000" b="245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ular Callout 4"/>
          <p:cNvSpPr/>
          <p:nvPr/>
        </p:nvSpPr>
        <p:spPr>
          <a:xfrm>
            <a:off x="5105400" y="1981200"/>
            <a:ext cx="1981200" cy="304800"/>
          </a:xfrm>
          <a:prstGeom prst="wedgeRectCallout">
            <a:avLst>
              <a:gd name="adj1" fmla="val 76282"/>
              <a:gd name="adj2" fmla="val -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Click on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eProcure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5257800" y="990600"/>
            <a:ext cx="1981200" cy="307777"/>
          </a:xfrm>
          <a:prstGeom prst="wedgeRectCallout">
            <a:avLst>
              <a:gd name="adj1" fmla="val 20513"/>
              <a:gd name="adj2" fmla="val 141876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Corrigendum detail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 b="15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5867400" y="5410200"/>
            <a:ext cx="1981200" cy="523220"/>
          </a:xfrm>
          <a:prstGeom prst="wedgeRectCallout">
            <a:avLst>
              <a:gd name="adj1" fmla="val 44551"/>
              <a:gd name="adj2" fmla="val 10838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Click on Publish Corrigendum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3810000" y="1752600"/>
            <a:ext cx="1600200" cy="523220"/>
          </a:xfrm>
          <a:prstGeom prst="wedgeRectCallout">
            <a:avLst>
              <a:gd name="adj1" fmla="val -59432"/>
              <a:gd name="adj2" fmla="val -12281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Confirmation message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chnology-Waves-Lines-Powerpoint-Templa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Book Antiqua" pitchFamily="18" charset="0"/>
              </a:rPr>
              <a:t>e-Procurement</a:t>
            </a:r>
            <a:endParaRPr lang="en-IN" b="1" dirty="0">
              <a:solidFill>
                <a:schemeClr val="accent6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1676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857598"/>
            <a:ext cx="813669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Corrigendum for BOQ.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To be issued before Bid Submission Start Date/Time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10625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0"/>
            <a:ext cx="22574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0625" r="106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5486400" y="1905000"/>
            <a:ext cx="1981200" cy="523220"/>
          </a:xfrm>
          <a:prstGeom prst="wedgeRectCallout">
            <a:avLst>
              <a:gd name="adj1" fmla="val 76282"/>
              <a:gd name="adj2" fmla="val -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Fill user Id , password and click Login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10625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0625" r="106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ular Callout 5"/>
          <p:cNvSpPr/>
          <p:nvPr/>
        </p:nvSpPr>
        <p:spPr>
          <a:xfrm>
            <a:off x="1981200" y="3361997"/>
            <a:ext cx="1371600" cy="307777"/>
          </a:xfrm>
          <a:prstGeom prst="wedgeRectCallout">
            <a:avLst>
              <a:gd name="adj1" fmla="val -8440"/>
              <a:gd name="adj2" fmla="val -16141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Click on Login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chnology-Waves-Lines-Powerpoint-Templa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Book Antiqua" pitchFamily="18" charset="0"/>
              </a:rPr>
              <a:t>e-Procurement</a:t>
            </a:r>
            <a:endParaRPr lang="en-IN" b="1" dirty="0">
              <a:solidFill>
                <a:schemeClr val="accent6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1676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857598"/>
            <a:ext cx="813669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Corrigendum for Technical Bid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 l="10625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0"/>
            <a:ext cx="22574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chnology-Waves-Lines-Powerpoint-Templa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Book Antiqua" pitchFamily="18" charset="0"/>
              </a:rPr>
              <a:t>e-Procurement</a:t>
            </a:r>
            <a:endParaRPr lang="en-IN" b="1" dirty="0">
              <a:solidFill>
                <a:schemeClr val="accent6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1676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857598"/>
            <a:ext cx="813669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Corrigendum for Financial Bid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 l="10625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chnology-Waves-Lines-Powerpoint-Templa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Book Antiqua" pitchFamily="18" charset="0"/>
              </a:rPr>
              <a:t>e-Procurement</a:t>
            </a:r>
            <a:endParaRPr lang="en-IN" b="1" dirty="0">
              <a:solidFill>
                <a:schemeClr val="accent6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1676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857598"/>
            <a:ext cx="81366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Corrigendum for Date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0"/>
            <a:ext cx="22574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l="10625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2057400" y="4800600"/>
            <a:ext cx="1981200" cy="523220"/>
          </a:xfrm>
          <a:prstGeom prst="wedgeRectCallout">
            <a:avLst>
              <a:gd name="adj1" fmla="val -79968"/>
              <a:gd name="adj2" fmla="val -9733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Click on Create Corrigendum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chnology-Waves-Lines-Powerpoint-Templa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Book Antiqua" pitchFamily="18" charset="0"/>
              </a:rPr>
              <a:t>e-Procurement</a:t>
            </a:r>
            <a:endParaRPr lang="en-IN" b="1" dirty="0">
              <a:solidFill>
                <a:schemeClr val="accent6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1676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857598"/>
            <a:ext cx="8136693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Corrigendum for Bid Openers.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To be issued before Bid Submission Start Date/Time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0625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0625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0"/>
            <a:ext cx="22574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0625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3505200" y="2133600"/>
            <a:ext cx="1981200" cy="307777"/>
          </a:xfrm>
          <a:prstGeom prst="wedgeRectCallout">
            <a:avLst>
              <a:gd name="adj1" fmla="val 50801"/>
              <a:gd name="adj2" fmla="val -11808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Fill Tender Id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5410200" y="2819400"/>
            <a:ext cx="1981200" cy="307777"/>
          </a:xfrm>
          <a:prstGeom prst="wedgeRectCallout">
            <a:avLst>
              <a:gd name="adj1" fmla="val 63302"/>
              <a:gd name="adj2" fmla="val -130464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Click on Submit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 l="9992" r="11319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 l="9992" r="113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9992" r="113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chnology-Waves-Lines-Powerpoint-Templa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Book Antiqua" pitchFamily="18" charset="0"/>
              </a:rPr>
              <a:t>e-Procurement</a:t>
            </a:r>
            <a:endParaRPr lang="en-IN" b="1" dirty="0">
              <a:solidFill>
                <a:schemeClr val="accent6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1676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857598"/>
            <a:ext cx="813669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Corrigendum for Terms &amp; Condition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5715000" y="2438400"/>
            <a:ext cx="1981200" cy="523220"/>
          </a:xfrm>
          <a:prstGeom prst="wedgeRectCallout">
            <a:avLst>
              <a:gd name="adj1" fmla="val 64263"/>
              <a:gd name="adj2" fmla="val -12828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Click on Add Corrigendum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0"/>
            <a:ext cx="22574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r="1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167</Words>
  <Application>Microsoft Office PowerPoint</Application>
  <PresentationFormat>On-screen Show (4:3)</PresentationFormat>
  <Paragraphs>42</Paragraphs>
  <Slides>117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18" baseType="lpstr">
      <vt:lpstr>Office Theme</vt:lpstr>
      <vt:lpstr>e-Procurement</vt:lpstr>
      <vt:lpstr>Slide 2</vt:lpstr>
      <vt:lpstr>Slide 3</vt:lpstr>
      <vt:lpstr>Slide 4</vt:lpstr>
      <vt:lpstr>Slide 5</vt:lpstr>
      <vt:lpstr>e-Procurement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e-Procurement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e-Procurement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e-Procurement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e-Procurement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e-Procurement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e-Procurement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nic5770</dc:creator>
  <cp:lastModifiedBy>nic2454</cp:lastModifiedBy>
  <cp:revision>65</cp:revision>
  <dcterms:created xsi:type="dcterms:W3CDTF">2014-02-18T09:04:35Z</dcterms:created>
  <dcterms:modified xsi:type="dcterms:W3CDTF">2014-02-26T08:58:50Z</dcterms:modified>
</cp:coreProperties>
</file>