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chnology-Waves-Lines-Powerpoint-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e-Procurement</a:t>
            </a:r>
            <a:endParaRPr lang="en-IN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857598"/>
            <a:ext cx="81366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Corrigendum for Cancellation of Tender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r="1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875" b="1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257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e-Procurement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e-Procurement</dc:title>
  <dc:creator>Shri RAMA AMIRTHAM M</dc:creator>
  <cp:lastModifiedBy>nic2454</cp:lastModifiedBy>
  <cp:revision>1</cp:revision>
  <dcterms:created xsi:type="dcterms:W3CDTF">2006-08-16T00:00:00Z</dcterms:created>
  <dcterms:modified xsi:type="dcterms:W3CDTF">2014-02-26T08:50:16Z</dcterms:modified>
</cp:coreProperties>
</file>